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1556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6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17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5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3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10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0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21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64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10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80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9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264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9.m4a" /><Relationship Id="rId1" Type="http://schemas.microsoft.com/office/2007/relationships/media" Target="../media/media9.m4a" /><Relationship Id="rId6" Type="http://schemas.openxmlformats.org/officeDocument/2006/relationships/image" Target="../media/image11.png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10.m4a" /><Relationship Id="rId1" Type="http://schemas.microsoft.com/office/2007/relationships/media" Target="../media/media10.m4a" /><Relationship Id="rId5" Type="http://schemas.openxmlformats.org/officeDocument/2006/relationships/image" Target="../media/image11.png" /><Relationship Id="rId4" Type="http://schemas.openxmlformats.org/officeDocument/2006/relationships/image" Target="../media/image14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11.mp4" /><Relationship Id="rId1" Type="http://schemas.microsoft.com/office/2007/relationships/media" Target="../media/media11.mp4" /><Relationship Id="rId4" Type="http://schemas.openxmlformats.org/officeDocument/2006/relationships/image" Target="../media/image15.png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1.mp3" /><Relationship Id="rId1" Type="http://schemas.microsoft.com/office/2007/relationships/media" Target="../media/media1.mp3" /><Relationship Id="rId4" Type="http://schemas.openxmlformats.org/officeDocument/2006/relationships/image" Target="../media/image2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2.mp3" /><Relationship Id="rId1" Type="http://schemas.microsoft.com/office/2007/relationships/media" Target="../media/media2.mp3" /><Relationship Id="rId4" Type="http://schemas.openxmlformats.org/officeDocument/2006/relationships/image" Target="../media/image2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3.m4a" /><Relationship Id="rId1" Type="http://schemas.microsoft.com/office/2007/relationships/media" Target="../media/media3.m4a" /><Relationship Id="rId4" Type="http://schemas.openxmlformats.org/officeDocument/2006/relationships/image" Target="../media/image2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4.m4a" /><Relationship Id="rId1" Type="http://schemas.microsoft.com/office/2007/relationships/media" Target="../media/media4.m4a" /><Relationship Id="rId5" Type="http://schemas.openxmlformats.org/officeDocument/2006/relationships/image" Target="../media/image2.png" /><Relationship Id="rId4" Type="http://schemas.openxmlformats.org/officeDocument/2006/relationships/image" Target="../media/image3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5.mp3" /><Relationship Id="rId1" Type="http://schemas.microsoft.com/office/2007/relationships/media" Target="../media/media5.mp3" /><Relationship Id="rId6" Type="http://schemas.openxmlformats.org/officeDocument/2006/relationships/image" Target="../media/image2.png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6.mp3" /><Relationship Id="rId1" Type="http://schemas.microsoft.com/office/2007/relationships/media" Target="../media/media6.mp3" /><Relationship Id="rId5" Type="http://schemas.openxmlformats.org/officeDocument/2006/relationships/image" Target="../media/image2.png" /><Relationship Id="rId4" Type="http://schemas.openxmlformats.org/officeDocument/2006/relationships/image" Target="../media/image6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7.mp3" /><Relationship Id="rId1" Type="http://schemas.microsoft.com/office/2007/relationships/media" Target="../media/media7.mp3" /><Relationship Id="rId5" Type="http://schemas.openxmlformats.org/officeDocument/2006/relationships/image" Target="../media/image2.png" /><Relationship Id="rId4" Type="http://schemas.openxmlformats.org/officeDocument/2006/relationships/image" Target="../media/image7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7" Type="http://schemas.openxmlformats.org/officeDocument/2006/relationships/image" Target="../media/image11.png" /><Relationship Id="rId2" Type="http://schemas.openxmlformats.org/officeDocument/2006/relationships/audio" Target="../media/media8.m4a" /><Relationship Id="rId1" Type="http://schemas.microsoft.com/office/2007/relationships/media" Target="../media/media8.m4a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Fundamentals of Databases</a:t>
            </a:r>
            <a:br>
              <a:rPr lang="en-US" b="1" dirty="0"/>
            </a:br>
            <a:r>
              <a:rPr lang="en-US" b="1" dirty="0"/>
              <a:t>Medicine Inventory Management System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8383904" cy="3630795"/>
          </a:xfrm>
        </p:spPr>
        <p:txBody>
          <a:bodyPr/>
          <a:lstStyle/>
          <a:p>
            <a:pPr fontAlgn="t"/>
            <a:r>
              <a:rPr lang="en-US" sz="4000" dirty="0"/>
              <a:t>Kerolus Magdy</a:t>
            </a:r>
          </a:p>
          <a:p>
            <a:pPr fontAlgn="t"/>
            <a:r>
              <a:rPr lang="en-US" sz="4000" dirty="0"/>
              <a:t>Abdelrhman </a:t>
            </a:r>
            <a:r>
              <a:rPr lang="en-US" sz="4000" dirty="0" err="1"/>
              <a:t>ewais</a:t>
            </a:r>
            <a:endParaRPr lang="en-US" sz="4000" dirty="0"/>
          </a:p>
          <a:p>
            <a:pPr fontAlgn="t"/>
            <a:r>
              <a:rPr lang="en-US" sz="4000" dirty="0"/>
              <a:t>Yousef tamer</a:t>
            </a:r>
          </a:p>
          <a:p>
            <a:pPr fontAlgn="t"/>
            <a:r>
              <a:rPr lang="en-US" sz="4000" dirty="0"/>
              <a:t>Hanin </a:t>
            </a:r>
            <a:r>
              <a:rPr lang="en-US" sz="4000" dirty="0" err="1"/>
              <a:t>waleed</a:t>
            </a:r>
            <a:endParaRPr lang="en-US" sz="4000" dirty="0"/>
          </a:p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F7669-0576-7046-E731-7D07CA6A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487" y="2106682"/>
            <a:ext cx="3036652" cy="35288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504" y="208723"/>
            <a:ext cx="8163440" cy="5650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Doctors specializing in heart disease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E4031-51C1-5736-FE46-BA479E407913}"/>
              </a:ext>
            </a:extLst>
          </p:cNvPr>
          <p:cNvSpPr txBox="1"/>
          <p:nvPr/>
        </p:nvSpPr>
        <p:spPr>
          <a:xfrm>
            <a:off x="407504" y="38739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List deficiency diseases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AE7FDC-9300-B8F9-77F0-967DB3386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04" y="4324728"/>
            <a:ext cx="7404652" cy="1845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2BFF7E-EA4C-CB1E-3CE6-178758F44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56" y="2249554"/>
            <a:ext cx="7404652" cy="1624434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8AFB1C0-76CA-D617-FD54-6E3646EE03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ECC3-C1A4-2471-3197-834019ED2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912C-34C1-1028-E80D-0F8492EB4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740" y="1015429"/>
            <a:ext cx="7989752" cy="3630795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Most sold medicine in 2023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DA2CF-80CB-5C7F-1BD4-CF364D588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39" y="2981419"/>
            <a:ext cx="7618591" cy="3329609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52BF2EB-240A-12A8-9452-421D6CE98A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0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84CD-929B-172D-1160-F17BE0BE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</a:t>
            </a:r>
            <a:br>
              <a:rPr lang="en-US" dirty="0"/>
            </a:br>
            <a:r>
              <a:rPr lang="en-US" dirty="0"/>
              <a:t>Explanation video UI application</a:t>
            </a:r>
          </a:p>
        </p:txBody>
      </p:sp>
      <p:pic>
        <p:nvPicPr>
          <p:cNvPr id="4" name="WhatsApp Video 2025-08-14 at 13.21.13_077a13d1">
            <a:hlinkClick r:id="" action="ppaction://media"/>
            <a:extLst>
              <a:ext uri="{FF2B5EF4-FFF2-40B4-BE49-F238E27FC236}">
                <a16:creationId xmlns:a16="http://schemas.microsoft.com/office/drawing/2014/main" id="{67E5091D-AC89-C860-9B05-5801C31DF8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192" y="2227263"/>
            <a:ext cx="7989752" cy="3632200"/>
          </a:xfrm>
        </p:spPr>
      </p:pic>
    </p:spTree>
    <p:extLst>
      <p:ext uri="{BB962C8B-B14F-4D97-AF65-F5344CB8AC3E}">
        <p14:creationId xmlns:p14="http://schemas.microsoft.com/office/powerpoint/2010/main" val="49390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DAC6F-5DE1-6E9C-85AC-121772AB48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 </a:t>
            </a:r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032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Purpose: Manage prescriptions, medicines, diseases, doctors, and bills.</a:t>
            </a:r>
          </a:p>
          <a:p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Automates billing using triggers.</a:t>
            </a:r>
          </a:p>
          <a:p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Supports simple &amp; complex queries.</a:t>
            </a:r>
          </a:p>
        </p:txBody>
      </p:sp>
      <p:pic>
        <p:nvPicPr>
          <p:cNvPr id="4" name="AUD-20250814-WA0032.mp3">
            <a:hlinkClick r:id="" action="ppaction://media"/>
            <a:extLst>
              <a:ext uri="{FF2B5EF4-FFF2-40B4-BE49-F238E27FC236}">
                <a16:creationId xmlns:a16="http://schemas.microsoft.com/office/drawing/2014/main" id="{A39BC140-A023-D8D3-403D-C52332ABEB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4908" y="3612829"/>
            <a:ext cx="742950" cy="742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Prescription: ID, Doctor, Date, Medicines, Quantity, Patient Name</a:t>
            </a:r>
          </a:p>
          <a:p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Medicine: ID, Name, Manufacture Date, Expiry Date, Price, Diseases, Dosage</a:t>
            </a:r>
          </a:p>
          <a:p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Bill: ID, Prescription, Tax, Discount, Total</a:t>
            </a:r>
          </a:p>
          <a:p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Disease: ID, Name, Type</a:t>
            </a:r>
          </a:p>
          <a:p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Doctor: ID, Name, Qualification, Specialization</a:t>
            </a:r>
          </a:p>
        </p:txBody>
      </p:sp>
      <p:pic>
        <p:nvPicPr>
          <p:cNvPr id="4" name="AUD-20250814-WA0033.mp3">
            <a:hlinkClick r:id="" action="ppaction://media"/>
            <a:extLst>
              <a:ext uri="{FF2B5EF4-FFF2-40B4-BE49-F238E27FC236}">
                <a16:creationId xmlns:a16="http://schemas.microsoft.com/office/drawing/2014/main" id="{66ECA917-8E62-C7EE-0EE2-71029D00D1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V="1">
            <a:off x="4156659" y="3800475"/>
            <a:ext cx="786816" cy="786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Conceptual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Entities: Doctor, Disease, Medicine, Prescription, </a:t>
            </a:r>
            <a:r>
              <a:rPr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PrescriptionItem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, Bill, </a:t>
            </a:r>
            <a:r>
              <a:rPr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MedicineDisease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Relationships:</a:t>
            </a:r>
          </a:p>
          <a:p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- Doctor → Prescription (1:N)</a:t>
            </a:r>
          </a:p>
          <a:p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- Prescription → </a:t>
            </a:r>
            <a:r>
              <a:rPr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PrescriptionItem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 (1:N)</a:t>
            </a:r>
          </a:p>
          <a:p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- Medicine ↔ Disease (M:N)</a:t>
            </a:r>
          </a:p>
          <a:p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- Prescription → Bill (1:1)</a:t>
            </a:r>
          </a:p>
        </p:txBody>
      </p:sp>
      <p:pic>
        <p:nvPicPr>
          <p:cNvPr id="6" name="tmpAudioRecording.m4a">
            <a:hlinkClick r:id="" action="ppaction://media"/>
            <a:extLst>
              <a:ext uri="{FF2B5EF4-FFF2-40B4-BE49-F238E27FC236}">
                <a16:creationId xmlns:a16="http://schemas.microsoft.com/office/drawing/2014/main" id="{474E6015-7BA9-E74D-8EA6-E222576958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0525" y="3202387"/>
            <a:ext cx="742950" cy="742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42536E-FEFC-30A6-FD95-BD14D2C9D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5801" y="2416106"/>
            <a:ext cx="7354956" cy="3632200"/>
          </a:xfrm>
          <a:prstGeom prst="rect">
            <a:avLst/>
          </a:prstGeom>
        </p:spPr>
      </p:pic>
      <p:pic>
        <p:nvPicPr>
          <p:cNvPr id="3" name="tmpAudioRecording.m4a">
            <a:hlinkClick r:id="" action="ppaction://media"/>
            <a:extLst>
              <a:ext uri="{FF2B5EF4-FFF2-40B4-BE49-F238E27FC236}">
                <a16:creationId xmlns:a16="http://schemas.microsoft.com/office/drawing/2014/main" id="{966147F7-5CED-1DF5-3DE4-F8D1DDBDF0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78351" y="3516254"/>
            <a:ext cx="1787298" cy="17872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Relational Schema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592" y="1802258"/>
            <a:ext cx="3613121" cy="3630795"/>
          </a:xfrm>
        </p:spPr>
        <p:txBody>
          <a:bodyPr>
            <a:normAutofit/>
          </a:bodyPr>
          <a:lstStyle/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Ta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bles: Doctor, Disease, Medicine, Prescription, </a:t>
            </a:r>
            <a:r>
              <a:rPr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PrescriptionItem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, Bill, </a:t>
            </a:r>
            <a:r>
              <a:rPr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MedicineDisease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Keys: PKs for IDs, FKs for relationships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Constraints: NOT NULL, UNIQUE, CASCADE rules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CF589-4E4D-4CB1-9579-9BECD0E87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289" y="1978452"/>
            <a:ext cx="3215061" cy="2653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A2AB5E-AD54-6F52-9498-7268089E3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288" y="4631634"/>
            <a:ext cx="3965711" cy="2226365"/>
          </a:xfrm>
          <a:prstGeom prst="rect">
            <a:avLst/>
          </a:prstGeom>
        </p:spPr>
      </p:pic>
      <p:pic>
        <p:nvPicPr>
          <p:cNvPr id="4" name="AUD-20250814-WA0039.mp3">
            <a:hlinkClick r:id="" action="ppaction://media"/>
            <a:extLst>
              <a:ext uri="{FF2B5EF4-FFF2-40B4-BE49-F238E27FC236}">
                <a16:creationId xmlns:a16="http://schemas.microsoft.com/office/drawing/2014/main" id="{2B035603-6DC2-FDFE-6C64-61B998FC48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8083" y="4276558"/>
            <a:ext cx="1821823" cy="10833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Implementation (DDL &amp; DML)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A0F51B-2167-2540-BCD4-3B8CE41C3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8174" y="1988723"/>
            <a:ext cx="8110330" cy="4422015"/>
          </a:xfrm>
          <a:prstGeom prst="rect">
            <a:avLst/>
          </a:prstGeom>
        </p:spPr>
      </p:pic>
      <p:pic>
        <p:nvPicPr>
          <p:cNvPr id="3" name="AUD-20250814-WA0040.mp3">
            <a:hlinkClick r:id="" action="ppaction://media"/>
            <a:extLst>
              <a:ext uri="{FF2B5EF4-FFF2-40B4-BE49-F238E27FC236}">
                <a16:creationId xmlns:a16="http://schemas.microsoft.com/office/drawing/2014/main" id="{8C9AEF33-A4F5-2665-3D94-4D96F823B7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H="1" flipV="1">
            <a:off x="5528892" y="2913128"/>
            <a:ext cx="1207386" cy="1207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Triggers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22" y="699051"/>
            <a:ext cx="7989752" cy="3630795"/>
          </a:xfrm>
        </p:spPr>
        <p:txBody>
          <a:bodyPr/>
          <a:lstStyle/>
          <a:p>
            <a:endParaRPr dirty="0"/>
          </a:p>
          <a:p>
            <a:r>
              <a:rPr dirty="0"/>
              <a:t>After INSERT/UPDATE on Prescription → calculate Bill</a:t>
            </a:r>
          </a:p>
          <a:p>
            <a:r>
              <a:rPr dirty="0"/>
              <a:t>After changes in </a:t>
            </a:r>
            <a:r>
              <a:rPr dirty="0" err="1"/>
              <a:t>PrescriptionItem</a:t>
            </a:r>
            <a:r>
              <a:rPr dirty="0"/>
              <a:t> → update Bill total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50A4C-0309-CCAC-A544-3784E478D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42" y="3299791"/>
            <a:ext cx="7989752" cy="3339548"/>
          </a:xfrm>
          <a:prstGeom prst="rect">
            <a:avLst/>
          </a:prstGeom>
        </p:spPr>
      </p:pic>
      <p:pic>
        <p:nvPicPr>
          <p:cNvPr id="4" name="AUD-20250814-WA0041.mp3">
            <a:hlinkClick r:id="" action="ppaction://media"/>
            <a:extLst>
              <a:ext uri="{FF2B5EF4-FFF2-40B4-BE49-F238E27FC236}">
                <a16:creationId xmlns:a16="http://schemas.microsoft.com/office/drawing/2014/main" id="{7A1889B8-E544-AD20-5D0E-9803494D3D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97265" y="3427727"/>
            <a:ext cx="1336416" cy="1336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800" y="1770803"/>
            <a:ext cx="7989752" cy="41312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Doctors specializing in heart disease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List deficiency diseases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dirty="0"/>
          </a:p>
          <a:p>
            <a:r>
              <a:rPr sz="2000" b="1" dirty="0">
                <a:latin typeface="Calibri" panose="020F0502020204030204" pitchFamily="34" charset="0"/>
                <a:cs typeface="Calibri" panose="020F0502020204030204" pitchFamily="34" charset="0"/>
              </a:rPr>
              <a:t>Most sold medicine in 2023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1B3A2-494C-4FC8-B0E1-400366187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50" y="2690511"/>
            <a:ext cx="7189404" cy="738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2297C-625F-BD7A-A96B-84A281571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00" y="3972072"/>
            <a:ext cx="7469504" cy="738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6F5E73-E49F-8E19-FBD4-5C291BF3F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99" y="5000229"/>
            <a:ext cx="8090453" cy="1803577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256CB7E-5914-9C11-5DB6-CB77E40071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291</TotalTime>
  <Words>259</Words>
  <Application>Microsoft Office PowerPoint</Application>
  <PresentationFormat>On-screen Show (4:3)</PresentationFormat>
  <Paragraphs>55</Paragraphs>
  <Slides>13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Dividend</vt:lpstr>
      <vt:lpstr>   Fundamentals of Databases Medicine Inventory Management System </vt:lpstr>
      <vt:lpstr>Introduction</vt:lpstr>
      <vt:lpstr>Requirements</vt:lpstr>
      <vt:lpstr>Conceptual Design</vt:lpstr>
      <vt:lpstr>ER Diagram</vt:lpstr>
      <vt:lpstr>Relational Schema</vt:lpstr>
      <vt:lpstr>Implementation (DDL &amp; DML)</vt:lpstr>
      <vt:lpstr>Triggers</vt:lpstr>
      <vt:lpstr>Sample Queries</vt:lpstr>
      <vt:lpstr>Results </vt:lpstr>
      <vt:lpstr>Results </vt:lpstr>
      <vt:lpstr>Bonus Explanation video UI application</vt:lpstr>
      <vt:lpstr>        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Fundamentals of Databases Medicine Inventory Management System </dc:title>
  <dc:subject/>
  <dc:creator>it</dc:creator>
  <cp:keywords/>
  <dc:description>generated using python-pptx</dc:description>
  <cp:lastModifiedBy>abdelrhman omar ewais</cp:lastModifiedBy>
  <cp:revision>10</cp:revision>
  <dcterms:created xsi:type="dcterms:W3CDTF">2013-01-27T09:14:16Z</dcterms:created>
  <dcterms:modified xsi:type="dcterms:W3CDTF">2025-08-14T19:01:50Z</dcterms:modified>
  <cp:category/>
</cp:coreProperties>
</file>